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900"/>
    <a:srgbClr val="9C9C9C"/>
    <a:srgbClr val="CF0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5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8" name="Picture 12" descr="Diocesa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5364163" y="5286375"/>
            <a:ext cx="338455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547813" y="765175"/>
            <a:ext cx="7196137" cy="2478088"/>
          </a:xfrm>
        </p:spPr>
        <p:txBody>
          <a:bodyPr anchor="b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MAIN TITLE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284538"/>
            <a:ext cx="7192962" cy="1368425"/>
          </a:xfrm>
        </p:spPr>
        <p:txBody>
          <a:bodyPr/>
          <a:lstStyle>
            <a:lvl1pPr marL="0" indent="0" algn="r">
              <a:buFontTx/>
              <a:buNone/>
              <a:defRPr sz="2800">
                <a:solidFill>
                  <a:srgbClr val="9C9C9C"/>
                </a:solidFill>
              </a:defRPr>
            </a:lvl1pPr>
          </a:lstStyle>
          <a:p>
            <a:pPr lvl="0"/>
            <a:r>
              <a:rPr lang="en-US" noProof="0"/>
              <a:t>(Subtitle or text here)</a:t>
            </a:r>
            <a:endParaRPr lang="en-GB" noProof="0"/>
          </a:p>
        </p:txBody>
      </p:sp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3" y="5445224"/>
            <a:ext cx="3672408" cy="112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781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1013" y="274638"/>
            <a:ext cx="1855787" cy="574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8888" y="274638"/>
            <a:ext cx="5419725" cy="574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11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270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90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8888" y="1600200"/>
            <a:ext cx="3636962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0" y="1600200"/>
            <a:ext cx="3638550" cy="4421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10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611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0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455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324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373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691680" y="274638"/>
            <a:ext cx="699512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SLIDE TITLE</a:t>
            </a:r>
            <a:endParaRPr lang="en-GB" altLang="en-US" dirty="0"/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91680" y="1600200"/>
            <a:ext cx="6995120" cy="442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grpSp>
        <p:nvGrpSpPr>
          <p:cNvPr id="1028" name="Group 9"/>
          <p:cNvGrpSpPr>
            <a:grpSpLocks/>
          </p:cNvGrpSpPr>
          <p:nvPr/>
        </p:nvGrpSpPr>
        <p:grpSpPr bwMode="auto">
          <a:xfrm>
            <a:off x="0" y="0"/>
            <a:ext cx="792163" cy="6858000"/>
            <a:chOff x="0" y="0"/>
            <a:chExt cx="499" cy="4320"/>
          </a:xfrm>
        </p:grpSpPr>
        <p:sp>
          <p:nvSpPr>
            <p:cNvPr id="1030" name="Rectangle 10"/>
            <p:cNvSpPr>
              <a:spLocks noChangeArrowheads="1"/>
            </p:cNvSpPr>
            <p:nvPr/>
          </p:nvSpPr>
          <p:spPr bwMode="auto">
            <a:xfrm>
              <a:off x="0" y="0"/>
              <a:ext cx="227" cy="4320"/>
            </a:xfrm>
            <a:prstGeom prst="rect">
              <a:avLst/>
            </a:prstGeom>
            <a:solidFill>
              <a:srgbClr val="CF0A2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31" name="Rectangle 11"/>
            <p:cNvSpPr>
              <a:spLocks noChangeArrowheads="1"/>
            </p:cNvSpPr>
            <p:nvPr/>
          </p:nvSpPr>
          <p:spPr bwMode="auto">
            <a:xfrm>
              <a:off x="272" y="0"/>
              <a:ext cx="91" cy="4320"/>
            </a:xfrm>
            <a:prstGeom prst="rect">
              <a:avLst/>
            </a:prstGeom>
            <a:solidFill>
              <a:srgbClr val="EDA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  <p:sp>
          <p:nvSpPr>
            <p:cNvPr id="1032" name="Rectangle 12"/>
            <p:cNvSpPr>
              <a:spLocks noChangeArrowheads="1"/>
            </p:cNvSpPr>
            <p:nvPr/>
          </p:nvSpPr>
          <p:spPr bwMode="auto">
            <a:xfrm>
              <a:off x="408" y="0"/>
              <a:ext cx="91" cy="4320"/>
            </a:xfrm>
            <a:prstGeom prst="rect">
              <a:avLst/>
            </a:prstGeom>
            <a:solidFill>
              <a:srgbClr val="9C9C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endParaRPr lang="en-US" altLang="en-US" baseline="-25000"/>
            </a:p>
          </p:txBody>
        </p:sp>
      </p:grpSp>
      <p:pic>
        <p:nvPicPr>
          <p:cNvPr id="1029" name="Picture 13" descr="Diocesan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7"/>
          <a:stretch>
            <a:fillRect/>
          </a:stretch>
        </p:blipFill>
        <p:spPr bwMode="auto">
          <a:xfrm>
            <a:off x="7164388" y="6115050"/>
            <a:ext cx="1512887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882174" y="0"/>
            <a:ext cx="360040" cy="6858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03950"/>
            <a:ext cx="1482253" cy="4533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rgbClr val="CF0A2C"/>
          </a:solidFill>
          <a:latin typeface="Myriad Pro" panose="020B0503030403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couA_oWsn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bing.com/videos/search?q=jesus+calm+the+storm&amp;&amp;vie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2114"/>
            <a:ext cx="7916366" cy="1224136"/>
          </a:xfrm>
        </p:spPr>
        <p:txBody>
          <a:bodyPr/>
          <a:lstStyle/>
          <a:p>
            <a:pPr algn="ctr" eaLnBrk="1" hangingPunct="1"/>
            <a:r>
              <a:rPr lang="en-US" altLang="en-US" sz="5400" dirty="0" smtClean="0">
                <a:latin typeface="+mn-lt"/>
              </a:rPr>
              <a:t>Song Lyric Challenge</a:t>
            </a:r>
            <a:endParaRPr lang="en-US" altLang="en-US" sz="54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23728" y="1124744"/>
            <a:ext cx="3888432" cy="445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Look at the words of the song and challenge yourself to answer the questions</a:t>
            </a:r>
            <a:r>
              <a:rPr lang="en-GB" sz="2400" dirty="0" smtClean="0"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2400" dirty="0" smtClean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Cpt</a:t>
            </a:r>
            <a:r>
              <a:rPr lang="en-GB" sz="2400" dirty="0" err="1"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 Tom Moore, </a:t>
            </a:r>
            <a:endParaRPr lang="en-GB" sz="2400" dirty="0" smtClean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a typeface="Calibri" panose="020F0502020204030204" pitchFamily="34" charset="0"/>
                <a:cs typeface="Arial" panose="020B0604020202020204" pitchFamily="34" charset="0"/>
              </a:rPr>
              <a:t>Michael </a:t>
            </a: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Ball and </a:t>
            </a:r>
            <a:endParaRPr lang="en-GB" sz="2400" dirty="0" smtClean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 smtClean="0"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sz="2400" dirty="0">
                <a:ea typeface="Calibri" panose="020F0502020204030204" pitchFamily="34" charset="0"/>
                <a:cs typeface="Arial" panose="020B0604020202020204" pitchFamily="34" charset="0"/>
              </a:rPr>
              <a:t>NHS Voice of Care Choir - You’ll Never Walk Alone</a:t>
            </a:r>
            <a:endParaRPr lang="en-GB" sz="24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385705"/>
            <a:ext cx="2447925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9BBBD23-3075-451F-A1CD-7BFC8A0C21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1640" y="116632"/>
            <a:ext cx="7283152" cy="5522962"/>
          </a:xfrm>
        </p:spPr>
        <p:txBody>
          <a:bodyPr/>
          <a:lstStyle/>
          <a:p>
            <a:pPr marL="0" indent="0">
              <a:buNone/>
            </a:pPr>
            <a:r>
              <a:rPr lang="en-GB" sz="1800" b="1" u="sng" dirty="0" smtClean="0"/>
              <a:t>You'll </a:t>
            </a:r>
            <a:r>
              <a:rPr lang="en-GB" sz="1800" b="1" u="sng" dirty="0"/>
              <a:t>never walk alone </a:t>
            </a:r>
            <a:endParaRPr lang="en-GB" sz="1800" b="1" u="sng" dirty="0" smtClean="0"/>
          </a:p>
          <a:p>
            <a:pPr marL="0" indent="0">
              <a:buNone/>
            </a:pPr>
            <a:r>
              <a:rPr lang="en-GB" sz="1800" dirty="0" smtClean="0"/>
              <a:t>When </a:t>
            </a:r>
            <a:r>
              <a:rPr lang="en-GB" sz="1800" dirty="0"/>
              <a:t>you walk through the </a:t>
            </a:r>
            <a:r>
              <a:rPr lang="en-GB" sz="1800" dirty="0" smtClean="0"/>
              <a:t>storm Hold </a:t>
            </a:r>
            <a:r>
              <a:rPr lang="en-GB" sz="1800" dirty="0"/>
              <a:t>your head up high And don't be afraid of the dark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At </a:t>
            </a:r>
            <a:r>
              <a:rPr lang="en-GB" sz="1800" dirty="0"/>
              <a:t>the end of the storm is a golden sky And the sweet silver song of the night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Walk </a:t>
            </a:r>
            <a:r>
              <a:rPr lang="en-GB" sz="1800" dirty="0"/>
              <a:t>on through the wind Walk on through the rain Though your dreams be tossed and blown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Walk </a:t>
            </a:r>
            <a:r>
              <a:rPr lang="en-GB" sz="1800" dirty="0"/>
              <a:t>on, walk on With hope in your </a:t>
            </a:r>
            <a:r>
              <a:rPr lang="en-GB" sz="1800" dirty="0" smtClean="0"/>
              <a:t>heart  </a:t>
            </a:r>
            <a:r>
              <a:rPr lang="en-GB" sz="1800" dirty="0"/>
              <a:t>And you'll never walk alone You'll never walk </a:t>
            </a:r>
            <a:r>
              <a:rPr lang="en-GB" sz="1800" dirty="0" smtClean="0"/>
              <a:t>alone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</a:p>
          <a:p>
            <a:pPr marL="0" indent="0">
              <a:buNone/>
            </a:pPr>
            <a:r>
              <a:rPr lang="en-GB" sz="1800" dirty="0" smtClean="0"/>
              <a:t>When </a:t>
            </a:r>
            <a:r>
              <a:rPr lang="en-GB" sz="1800" dirty="0"/>
              <a:t>you walk through the storm Hold your head up high And don't be afraid of the </a:t>
            </a:r>
            <a:r>
              <a:rPr lang="en-GB" sz="1800" dirty="0" smtClean="0"/>
              <a:t>dark</a:t>
            </a:r>
          </a:p>
          <a:p>
            <a:pPr marL="0" indent="0">
              <a:buNone/>
            </a:pPr>
            <a:r>
              <a:rPr lang="en-GB" sz="1800" dirty="0" smtClean="0"/>
              <a:t> </a:t>
            </a:r>
            <a:r>
              <a:rPr lang="en-GB" sz="1800" dirty="0"/>
              <a:t>At the end of the storm is a golden sky And the sweet silver song of the night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Walk </a:t>
            </a:r>
            <a:r>
              <a:rPr lang="en-GB" sz="1800" dirty="0"/>
              <a:t>on through the wind Walk on through the rain Though your dreams be tossed and blown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Walk </a:t>
            </a:r>
            <a:r>
              <a:rPr lang="en-GB" sz="1800" dirty="0"/>
              <a:t>on, walk on With hope in your heart And you'll never walk alone You'll never walk alone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Walk </a:t>
            </a:r>
            <a:r>
              <a:rPr lang="en-GB" sz="1800" dirty="0"/>
              <a:t>on, walk on With hope in your heart And you'll never walk alone You'll never walk You'll never walk alone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10409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CE72FC5-1C5D-4835-9A86-9B203827A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188640"/>
            <a:ext cx="6995120" cy="805722"/>
          </a:xfrm>
        </p:spPr>
        <p:txBody>
          <a:bodyPr/>
          <a:lstStyle/>
          <a:p>
            <a:pPr algn="ctr"/>
            <a:r>
              <a:rPr lang="en-GB" dirty="0"/>
              <a:t>Comprehension Challenge</a:t>
            </a:r>
            <a:br>
              <a:rPr lang="en-GB" dirty="0"/>
            </a:b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3CB33A-E2C2-4EDE-9B22-785FE9D44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948" y="591500"/>
            <a:ext cx="7488832" cy="5573803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Read the whole song first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(or you can listen to it by copying this link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800" dirty="0">
                <a:hlinkClick r:id="rId2"/>
              </a:rPr>
              <a:t>https://</a:t>
            </a:r>
            <a:r>
              <a:rPr lang="en-GB" sz="1800" dirty="0" smtClean="0">
                <a:hlinkClick r:id="rId2"/>
              </a:rPr>
              <a:t>www.youtube.com/watch?v=LcouA_oWsnU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AutoNum type="arabicParenR"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do you think the ‘storm’ represents? 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) Could the ‘storm’ symbolise different things for different people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) What does the phrase ‘hold your head up high’ mean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do you think the ‘golden sky’ represents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5) What might this phrase mean to a Christian?</a:t>
            </a:r>
          </a:p>
          <a:p>
            <a:pPr marL="0" indent="0">
              <a:buNone/>
            </a:pP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6)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does the phrase ‘walk on’ mean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Why do you think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‘walk on’ is repeated so many times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8)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does the ‘dark’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represent? Why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might people be afraid of this? 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9) This is an old song, why do you think it was chosen for the times that we now living in?</a:t>
            </a:r>
          </a:p>
          <a:p>
            <a:pPr marL="0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Why would ‘hope’ by ‘in your heart’ and not in your head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10)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does the phrase ‘you’ll never walk alone’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mean to a Christian?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11) What does it mean to you?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72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600200"/>
            <a:ext cx="4176464" cy="4421188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song uses the idea of weather as an extended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metaphor.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Why do you think this metaphor has been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used?</a:t>
            </a: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Why do you think that the song has been called ‘a song of hope’. 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Read the Bible story of how Jesus calmed a storm – or watch using the link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www.bing.com/videos/search?q=jesus+calm+the+storm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&amp;&amp;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view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What do you think Jesus was trying to say to the disciples in this story?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Now try the extra challenge……….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376" y="1417638"/>
            <a:ext cx="289832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75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6465" y="1916832"/>
            <a:ext cx="7283197" cy="4421188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Captain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Tom Moore is a hundred years old. Despite this, he managed to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walk 100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laps of his garden in order to raise money for NHS charities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received overwhelming support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managed to raise over thirty million pounds for NHS staff, volunteers and patients impacted by the COVID-19 crisis.   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Imagine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what it would feel like to be Tom, and to have inspired so many others to help support those most in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need!</a:t>
            </a:r>
          </a:p>
          <a:p>
            <a:pPr marL="0" indent="0">
              <a:buNone/>
            </a:pP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Pretend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that you are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Tom. In 100 words or less, write down or tell someone why you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did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what you did. </a:t>
            </a:r>
          </a:p>
          <a:p>
            <a:pPr marL="0" indent="0">
              <a:buNone/>
            </a:pP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might want to use the song lyrics as inspiration for your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answer.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-315416"/>
            <a:ext cx="25922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0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Myriad Pro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py of PPT_template [Read-Only] [Compatibility Mode]" id="{B20C2875-9782-4E3B-A8EB-088CE04F0DB8}" vid="{FECFB706-8450-4824-BDED-583A9BEB28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610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Myriad Pro</vt:lpstr>
      <vt:lpstr>Office Theme</vt:lpstr>
      <vt:lpstr>Song Lyric Challenge</vt:lpstr>
      <vt:lpstr>PowerPoint Presentation</vt:lpstr>
      <vt:lpstr>Comprehension Challenge </vt:lpstr>
      <vt:lpstr>Thinking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Picture Challenge</dc:title>
  <dc:creator>Sue Bowen</dc:creator>
  <cp:lastModifiedBy>Sue Bowen</cp:lastModifiedBy>
  <cp:revision>32</cp:revision>
  <dcterms:created xsi:type="dcterms:W3CDTF">2020-03-20T12:08:21Z</dcterms:created>
  <dcterms:modified xsi:type="dcterms:W3CDTF">2020-06-21T16:01:51Z</dcterms:modified>
</cp:coreProperties>
</file>